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2" r:id="rId2"/>
    <p:sldMasterId id="2147483677" r:id="rId3"/>
  </p:sldMasterIdLst>
  <p:notesMasterIdLst>
    <p:notesMasterId r:id="rId16"/>
  </p:notesMasterIdLst>
  <p:handoutMasterIdLst>
    <p:handoutMasterId r:id="rId17"/>
  </p:handoutMasterIdLst>
  <p:sldIdLst>
    <p:sldId id="475" r:id="rId4"/>
    <p:sldId id="482" r:id="rId5"/>
    <p:sldId id="499" r:id="rId6"/>
    <p:sldId id="500" r:id="rId7"/>
    <p:sldId id="501" r:id="rId8"/>
    <p:sldId id="502" r:id="rId9"/>
    <p:sldId id="503" r:id="rId10"/>
    <p:sldId id="504" r:id="rId11"/>
    <p:sldId id="505" r:id="rId12"/>
    <p:sldId id="506" r:id="rId13"/>
    <p:sldId id="507" r:id="rId14"/>
    <p:sldId id="508" r:id="rId15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CC33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6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86"/>
    </p:cViewPr>
  </p:sorterViewPr>
  <p:notesViewPr>
    <p:cSldViewPr snapToGrid="0">
      <p:cViewPr varScale="1">
        <p:scale>
          <a:sx n="49" d="100"/>
          <a:sy n="49" d="100"/>
        </p:scale>
        <p:origin x="-135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0FD06A-3B59-4C7E-A5FC-9278F98385D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7718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/>
              <a:t>Textmasterformate durch Klicken bearbeiten</a:t>
            </a:r>
          </a:p>
          <a:p>
            <a:pPr lvl="1"/>
            <a:r>
              <a:rPr lang="de-DE" altLang="en-US" noProof="0"/>
              <a:t>Zweite Ebene</a:t>
            </a:r>
          </a:p>
          <a:p>
            <a:pPr lvl="2"/>
            <a:r>
              <a:rPr lang="de-DE" altLang="en-US" noProof="0"/>
              <a:t>Dritte Ebene</a:t>
            </a:r>
          </a:p>
          <a:p>
            <a:pPr lvl="3"/>
            <a:r>
              <a:rPr lang="de-DE" altLang="en-US" noProof="0"/>
              <a:t>Vierte Ebene</a:t>
            </a:r>
          </a:p>
          <a:p>
            <a:pPr lvl="4"/>
            <a:r>
              <a:rPr lang="de-DE" altLang="en-US" noProof="0"/>
              <a:t>Fünfte Ebene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15E288A-E724-4B85-88EF-52AEC8D8928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697058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7108" name="Date Placeholder 3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August 19, 2008</a:t>
            </a:r>
          </a:p>
        </p:txBody>
      </p:sp>
      <p:sp>
        <p:nvSpPr>
          <p:cNvPr id="4710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D703D2-53D2-4636-957E-059EA9BC610D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D8C87-7CBB-4A8F-B11E-197C5588AD4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1BA2C-F271-485B-8BB5-767BAE56F2D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BE424-1416-4CB7-9B0F-A592855D9FE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7D86B-28A6-4EC1-ABCB-51AC685DB397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96AB-AAE8-4A63-A649-C219107C67B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9B442-5E47-47A0-8BB0-F13CCDEF9F2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C707B-8B9D-49BA-B2EB-D49D8F970098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C8486-C07D-4B6B-A8E7-13AB2968F28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2961E-635D-46D5-BA65-DD79650EA4C9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FC689-A67D-49C1-BEFB-CF5BAAE51E6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B3142-9610-46D0-8752-AE1B9D00F3BF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Ovr>
    <a:masterClrMapping/>
  </p:clrMapOvr>
  <p:transition spd="med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Logo-GEAneu-42-60K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96125" y="279400"/>
            <a:ext cx="1511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10"/>
          <p:cNvSpPr txBox="1">
            <a:spLocks noChangeArrowheads="1"/>
          </p:cNvSpPr>
          <p:nvPr userDrawn="1"/>
        </p:nvSpPr>
        <p:spPr bwMode="auto">
          <a:xfrm>
            <a:off x="539750" y="5400675"/>
            <a:ext cx="6480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de-DE" sz="1800" b="1">
                <a:solidFill>
                  <a:srgbClr val="878787"/>
                </a:solidFill>
              </a:rPr>
              <a:t>GEA Farm Technologies</a:t>
            </a:r>
            <a:endParaRPr lang="de-DE" sz="1800" b="1">
              <a:solidFill>
                <a:srgbClr val="000000"/>
              </a:solidFill>
            </a:endParaRPr>
          </a:p>
        </p:txBody>
      </p:sp>
      <p:sp>
        <p:nvSpPr>
          <p:cNvPr id="6" name="Textfeld 10"/>
          <p:cNvSpPr txBox="1">
            <a:spLocks noChangeArrowheads="1"/>
          </p:cNvSpPr>
          <p:nvPr userDrawn="1"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7" name="Gerade Verbindung 8"/>
          <p:cNvCxnSpPr/>
          <p:nvPr userDrawn="1"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4"/>
          <p:cNvCxnSpPr/>
          <p:nvPr userDrawn="1"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18" descr="Bildleiste_40%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750" y="1196974"/>
            <a:ext cx="8092884" cy="660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19" descr="Rennende_TomKrieger_Reinillu_2_90366_LR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00232" y="1731365"/>
            <a:ext cx="1928826" cy="1269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1554" name="Rectangle 10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40000" y="4320000"/>
            <a:ext cx="5400000" cy="9000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40000" y="3240000"/>
            <a:ext cx="80640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>
            <a:lvl1pPr>
              <a:defRPr sz="2800" baseline="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94E986C-9B18-492D-928E-276D504A830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EAF1C3D-E727-4314-B691-7428BFBB78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39750" y="1634310"/>
            <a:ext cx="8064500" cy="45780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39750" y="1162800"/>
            <a:ext cx="8064500" cy="360000"/>
          </a:xfrm>
        </p:spPr>
        <p:txBody>
          <a:bodyPr/>
          <a:lstStyle>
            <a:lvl1pPr>
              <a:buNone/>
              <a:defRPr b="1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901E577-7316-4B60-B1E9-5CD8E48C2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al GE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4" descr="FinalSlide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Logo-GEAneu-42-60K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96125" y="279400"/>
            <a:ext cx="1511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10"/>
          <p:cNvSpPr txBox="1">
            <a:spLocks noChangeArrowheads="1"/>
          </p:cNvSpPr>
          <p:nvPr userDrawn="1"/>
        </p:nvSpPr>
        <p:spPr bwMode="auto">
          <a:xfrm>
            <a:off x="539750" y="5400675"/>
            <a:ext cx="6480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de-DE" sz="1800" b="1">
                <a:solidFill>
                  <a:srgbClr val="878787"/>
                </a:solidFill>
              </a:rPr>
              <a:t>GEA Farm Technologies</a:t>
            </a:r>
            <a:endParaRPr lang="de-DE" sz="1800" b="1">
              <a:solidFill>
                <a:srgbClr val="000000"/>
              </a:solidFill>
            </a:endParaRPr>
          </a:p>
        </p:txBody>
      </p:sp>
      <p:sp>
        <p:nvSpPr>
          <p:cNvPr id="6" name="Textfeld 10"/>
          <p:cNvSpPr txBox="1">
            <a:spLocks noChangeArrowheads="1"/>
          </p:cNvSpPr>
          <p:nvPr userDrawn="1"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7" name="Gerade Verbindung 8"/>
          <p:cNvCxnSpPr/>
          <p:nvPr userDrawn="1"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4"/>
          <p:cNvCxnSpPr/>
          <p:nvPr userDrawn="1"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18" descr="Bildleiste_40%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750" y="1196974"/>
            <a:ext cx="8092884" cy="660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19" descr="Rennende_TomKrieger_Reinillu_2_90366_LR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00232" y="1731365"/>
            <a:ext cx="1928826" cy="1269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1554" name="Rectangle 10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40000" y="4320000"/>
            <a:ext cx="5400000" cy="9000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40000" y="3240000"/>
            <a:ext cx="80640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>
            <a:lvl1pPr>
              <a:defRPr sz="2800" baseline="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2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6FD70CF8-D872-4816-9B81-229D50189E5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A5D2097-3070-4139-B169-161730D989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539750" y="1634310"/>
            <a:ext cx="8064500" cy="45780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39750" y="1162800"/>
            <a:ext cx="8064500" cy="360000"/>
          </a:xfrm>
        </p:spPr>
        <p:txBody>
          <a:bodyPr/>
          <a:lstStyle>
            <a:lvl1pPr>
              <a:buNone/>
              <a:defRPr b="1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2A3EEBC-D008-400B-94BC-0EC51A416F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5CA374-2356-48DE-8A04-23E09335F2C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8" descr="Asien high 10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E7F6EF"/>
              </a:clrFrom>
              <a:clrTo>
                <a:srgbClr val="E7F6EF">
                  <a:alpha val="0"/>
                </a:srgbClr>
              </a:clrTo>
            </a:clrChange>
            <a:lum bright="64000" contrast="-100000"/>
            <a:grayscl/>
          </a:blip>
          <a:srcRect/>
          <a:stretch>
            <a:fillRect/>
          </a:stretch>
        </p:blipFill>
        <p:spPr bwMode="auto">
          <a:xfrm>
            <a:off x="5219700" y="5589588"/>
            <a:ext cx="15938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632 -0.72245 C -0.69983 -0.74653 -0.63351 -0.7706 -0.55816 -0.78634 C -0.48282 -0.80208 -0.39445 -0.81597 -0.31424 -0.8169 C -0.23403 -0.81782 -0.14966 -0.8081 -0.07709 -0.7919 C -0.00417 -0.77569 0.05191 -0.76504 0.12118 -0.71967 C 0.19027 -0.67477 0.29132 -0.5831 0.3375 -0.51967 C 0.38437 -0.45671 0.39062 -0.39745 0.4 -0.33912 C 0.41007 -0.28079 0.40503 -0.21898 0.396 -0.17037 C 0.38645 -0.12153 0.36979 -0.08264 0.34583 -0.04815 C 0.32152 -0.01366 0.28125 0.02014 0.25034 0.03588 C 0.21927 0.05162 0.17951 0.04468 0.16076 0.04699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19" y="3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platzhalter 13"/>
          <p:cNvSpPr>
            <a:spLocks noGrp="1"/>
          </p:cNvSpPr>
          <p:nvPr>
            <p:ph type="title"/>
          </p:nvPr>
        </p:nvSpPr>
        <p:spPr bwMode="auto">
          <a:xfrm>
            <a:off x="539750" y="317500"/>
            <a:ext cx="6137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Title Here – Arial 22 Bold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96063"/>
            <a:ext cx="31750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j-lt"/>
              </a:defRPr>
            </a:lvl1pPr>
          </a:lstStyle>
          <a:p>
            <a:pPr>
              <a:defRPr/>
            </a:pPr>
            <a:fld id="{1CB9B418-F811-4180-9AEA-80618047BE5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5124" name="Picture 32" descr="Logo-GEAneu-42-60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39050" y="292100"/>
            <a:ext cx="9652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Gerade Verbindung 10"/>
          <p:cNvCxnSpPr/>
          <p:nvPr/>
        </p:nvCxnSpPr>
        <p:spPr>
          <a:xfrm>
            <a:off x="539750" y="869950"/>
            <a:ext cx="8064500" cy="1588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Textplatzhalter 17"/>
          <p:cNvSpPr>
            <a:spLocks noGrp="1"/>
          </p:cNvSpPr>
          <p:nvPr>
            <p:ph type="body" idx="1"/>
          </p:nvPr>
        </p:nvSpPr>
        <p:spPr bwMode="auto">
          <a:xfrm>
            <a:off x="539750" y="1160463"/>
            <a:ext cx="80645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Text Here – Arial 20</a:t>
            </a:r>
          </a:p>
          <a:p>
            <a:pPr lvl="1"/>
            <a:r>
              <a:rPr lang="en-US"/>
              <a:t>Add Sub Text Here – Arial 18</a:t>
            </a:r>
          </a:p>
          <a:p>
            <a:pPr lvl="2"/>
            <a:r>
              <a:rPr lang="en-US"/>
              <a:t>Etc. – Arial 16</a:t>
            </a:r>
          </a:p>
          <a:p>
            <a:pPr lvl="3"/>
            <a:r>
              <a:rPr lang="en-US"/>
              <a:t>Etc. – Arial 14</a:t>
            </a:r>
          </a:p>
          <a:p>
            <a:pPr lvl="4"/>
            <a:r>
              <a:rPr lang="en-US"/>
              <a:t>Etc. – Arial 14</a:t>
            </a:r>
          </a:p>
        </p:txBody>
      </p:sp>
      <p:sp>
        <p:nvSpPr>
          <p:cNvPr id="3079" name="Textfeld 10"/>
          <p:cNvSpPr txBox="1">
            <a:spLocks noChangeArrowheads="1"/>
          </p:cNvSpPr>
          <p:nvPr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15" name="Gerade Verbindung 8"/>
          <p:cNvCxnSpPr/>
          <p:nvPr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4"/>
          <p:cNvCxnSpPr/>
          <p:nvPr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</p:sldLayoutIdLst>
  <p:transition/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180975" indent="-180975" algn="l" rtl="0" eaLnBrk="0" fontAlgn="base" hangingPunct="0">
        <a:lnSpc>
          <a:spcPts val="2400"/>
        </a:lnSpc>
        <a:spcBef>
          <a:spcPts val="350"/>
        </a:spcBef>
        <a:spcAft>
          <a:spcPts val="350"/>
        </a:spcAft>
        <a:buClr>
          <a:schemeClr val="tx2"/>
        </a:buClr>
        <a:buSzPct val="110000"/>
        <a:buFont typeface="Arial" charset="0"/>
        <a:buChar char="•"/>
        <a:defRPr sz="2000">
          <a:solidFill>
            <a:schemeClr val="tx1"/>
          </a:solidFill>
          <a:latin typeface="+mj-lt"/>
          <a:ea typeface="+mn-ea"/>
          <a:cs typeface="+mn-cs"/>
        </a:defRPr>
      </a:lvl1pPr>
      <a:lvl2pPr marL="358775" indent="-180975" algn="l" rtl="0" eaLnBrk="0" fontAlgn="base" hangingPunct="0">
        <a:lnSpc>
          <a:spcPts val="2163"/>
        </a:lnSpc>
        <a:spcBef>
          <a:spcPts val="250"/>
        </a:spcBef>
        <a:spcAft>
          <a:spcPts val="250"/>
        </a:spcAft>
        <a:buClr>
          <a:schemeClr val="tx2"/>
        </a:buClr>
        <a:buSzPct val="110000"/>
        <a:buFont typeface="Arial" charset="0"/>
        <a:buChar char="•"/>
        <a:defRPr sz="2800">
          <a:solidFill>
            <a:schemeClr val="tx1"/>
          </a:solidFill>
          <a:latin typeface="+mj-lt"/>
        </a:defRPr>
      </a:lvl2pPr>
      <a:lvl3pPr marL="539750" indent="-180975" algn="l" rtl="0" eaLnBrk="0" fontAlgn="base" hangingPunct="0">
        <a:lnSpc>
          <a:spcPts val="1925"/>
        </a:lnSpc>
        <a:spcBef>
          <a:spcPts val="200"/>
        </a:spcBef>
        <a:spcAft>
          <a:spcPts val="200"/>
        </a:spcAft>
        <a:buClr>
          <a:schemeClr val="tx2"/>
        </a:buClr>
        <a:buSzPct val="110000"/>
        <a:buFont typeface="Arial" charset="0"/>
        <a:buChar char="•"/>
        <a:defRPr sz="1600">
          <a:solidFill>
            <a:schemeClr val="tx1"/>
          </a:solidFill>
          <a:latin typeface="+mj-lt"/>
        </a:defRPr>
      </a:lvl3pPr>
      <a:lvl4pPr marL="719138" indent="-179388" algn="l" rtl="0" eaLnBrk="0" fontAlgn="base" hangingPunct="0">
        <a:lnSpc>
          <a:spcPts val="1675"/>
        </a:lnSpc>
        <a:spcBef>
          <a:spcPts val="150"/>
        </a:spcBef>
        <a:spcAft>
          <a:spcPts val="15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chemeClr val="tx1"/>
          </a:solidFill>
          <a:latin typeface="+mj-lt"/>
        </a:defRPr>
      </a:lvl4pPr>
      <a:lvl5pPr marL="900113" indent="-180975" algn="l" rtl="0" eaLnBrk="0" fontAlgn="base" hangingPunct="0">
        <a:lnSpc>
          <a:spcPts val="1675"/>
        </a:lnSpc>
        <a:spcBef>
          <a:spcPts val="100"/>
        </a:spcBef>
        <a:spcAft>
          <a:spcPts val="10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rgbClr val="000000"/>
          </a:solidFill>
          <a:latin typeface="+mn-lt"/>
        </a:defRPr>
      </a:lvl5pPr>
      <a:lvl6pPr marL="21701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6pPr>
      <a:lvl7pPr marL="26273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7pPr>
      <a:lvl8pPr marL="30845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8pPr>
      <a:lvl9pPr marL="35417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platzhalter 13"/>
          <p:cNvSpPr>
            <a:spLocks noGrp="1"/>
          </p:cNvSpPr>
          <p:nvPr>
            <p:ph type="title"/>
          </p:nvPr>
        </p:nvSpPr>
        <p:spPr bwMode="auto">
          <a:xfrm>
            <a:off x="539750" y="317500"/>
            <a:ext cx="6137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Title Here – Arial 22 Bold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596063"/>
            <a:ext cx="317500" cy="16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j-lt"/>
              </a:defRPr>
            </a:lvl1pPr>
          </a:lstStyle>
          <a:p>
            <a:pPr>
              <a:defRPr/>
            </a:pPr>
            <a:fld id="{1BD4A33E-EE7B-4804-B18B-B32C76A44BB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6148" name="Picture 32" descr="Logo-GEAneu-42-60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39050" y="292100"/>
            <a:ext cx="9652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Gerade Verbindung 10"/>
          <p:cNvCxnSpPr/>
          <p:nvPr/>
        </p:nvCxnSpPr>
        <p:spPr>
          <a:xfrm>
            <a:off x="539750" y="869950"/>
            <a:ext cx="8064500" cy="1588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0" name="Textplatzhalter 17"/>
          <p:cNvSpPr>
            <a:spLocks noGrp="1"/>
          </p:cNvSpPr>
          <p:nvPr>
            <p:ph type="body" idx="1"/>
          </p:nvPr>
        </p:nvSpPr>
        <p:spPr bwMode="auto">
          <a:xfrm>
            <a:off x="539750" y="1160463"/>
            <a:ext cx="80645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Add Text Here – Arial 20</a:t>
            </a:r>
          </a:p>
          <a:p>
            <a:pPr lvl="1"/>
            <a:r>
              <a:rPr lang="en-US"/>
              <a:t>Add Sub Text Here – Arial 18</a:t>
            </a:r>
          </a:p>
          <a:p>
            <a:pPr lvl="2"/>
            <a:r>
              <a:rPr lang="en-US"/>
              <a:t>Etc. – Arial 16</a:t>
            </a:r>
          </a:p>
          <a:p>
            <a:pPr lvl="3"/>
            <a:r>
              <a:rPr lang="en-US"/>
              <a:t>Etc. – Arial 14</a:t>
            </a:r>
          </a:p>
          <a:p>
            <a:pPr lvl="4"/>
            <a:r>
              <a:rPr lang="en-US"/>
              <a:t>Etc. – Arial 14</a:t>
            </a:r>
          </a:p>
        </p:txBody>
      </p:sp>
      <p:sp>
        <p:nvSpPr>
          <p:cNvPr id="4103" name="Textfeld 10"/>
          <p:cNvSpPr txBox="1">
            <a:spLocks noChangeArrowheads="1"/>
          </p:cNvSpPr>
          <p:nvPr/>
        </p:nvSpPr>
        <p:spPr bwMode="auto">
          <a:xfrm>
            <a:off x="2124075" y="6472238"/>
            <a:ext cx="6480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r>
              <a:rPr lang="de-DE" sz="1000" b="1">
                <a:solidFill>
                  <a:srgbClr val="878787"/>
                </a:solidFill>
              </a:rPr>
              <a:t>GEA Farm Technologies – The right choice.</a:t>
            </a:r>
            <a:endParaRPr lang="de-DE" sz="1000" b="1">
              <a:solidFill>
                <a:srgbClr val="000000"/>
              </a:solidFill>
            </a:endParaRPr>
          </a:p>
        </p:txBody>
      </p:sp>
      <p:cxnSp>
        <p:nvCxnSpPr>
          <p:cNvPr id="15" name="Gerade Verbindung 8"/>
          <p:cNvCxnSpPr/>
          <p:nvPr/>
        </p:nvCxnSpPr>
        <p:spPr>
          <a:xfrm>
            <a:off x="539750" y="6565900"/>
            <a:ext cx="5103813" cy="6350"/>
          </a:xfrm>
          <a:prstGeom prst="line">
            <a:avLst/>
          </a:prstGeom>
          <a:ln w="63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4"/>
          <p:cNvCxnSpPr/>
          <p:nvPr/>
        </p:nvCxnSpPr>
        <p:spPr>
          <a:xfrm>
            <a:off x="539750" y="6427788"/>
            <a:ext cx="8064500" cy="1587"/>
          </a:xfrm>
          <a:prstGeom prst="line">
            <a:avLst/>
          </a:prstGeom>
          <a:ln w="63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</p:sldLayoutIdLst>
  <p:transition/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Arial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180975" indent="-180975" algn="l" rtl="0" eaLnBrk="0" fontAlgn="base" hangingPunct="0">
        <a:lnSpc>
          <a:spcPts val="2400"/>
        </a:lnSpc>
        <a:spcBef>
          <a:spcPts val="350"/>
        </a:spcBef>
        <a:spcAft>
          <a:spcPts val="350"/>
        </a:spcAft>
        <a:buClr>
          <a:schemeClr val="tx2"/>
        </a:buClr>
        <a:buSzPct val="110000"/>
        <a:buFont typeface="Arial" charset="0"/>
        <a:buChar char="•"/>
        <a:defRPr sz="2000">
          <a:solidFill>
            <a:schemeClr val="tx1"/>
          </a:solidFill>
          <a:latin typeface="+mj-lt"/>
          <a:ea typeface="+mn-ea"/>
          <a:cs typeface="+mn-cs"/>
        </a:defRPr>
      </a:lvl1pPr>
      <a:lvl2pPr marL="358775" indent="-180975" algn="l" rtl="0" eaLnBrk="0" fontAlgn="base" hangingPunct="0">
        <a:lnSpc>
          <a:spcPts val="2163"/>
        </a:lnSpc>
        <a:spcBef>
          <a:spcPts val="250"/>
        </a:spcBef>
        <a:spcAft>
          <a:spcPts val="250"/>
        </a:spcAft>
        <a:buClr>
          <a:schemeClr val="tx2"/>
        </a:buClr>
        <a:buSzPct val="110000"/>
        <a:buFont typeface="Arial" charset="0"/>
        <a:buChar char="•"/>
        <a:defRPr sz="2800">
          <a:solidFill>
            <a:schemeClr val="tx1"/>
          </a:solidFill>
          <a:latin typeface="+mj-lt"/>
        </a:defRPr>
      </a:lvl2pPr>
      <a:lvl3pPr marL="539750" indent="-180975" algn="l" rtl="0" eaLnBrk="0" fontAlgn="base" hangingPunct="0">
        <a:lnSpc>
          <a:spcPts val="1925"/>
        </a:lnSpc>
        <a:spcBef>
          <a:spcPts val="200"/>
        </a:spcBef>
        <a:spcAft>
          <a:spcPts val="200"/>
        </a:spcAft>
        <a:buClr>
          <a:schemeClr val="tx2"/>
        </a:buClr>
        <a:buSzPct val="110000"/>
        <a:buFont typeface="Arial" charset="0"/>
        <a:buChar char="•"/>
        <a:defRPr sz="1600">
          <a:solidFill>
            <a:schemeClr val="tx1"/>
          </a:solidFill>
          <a:latin typeface="+mj-lt"/>
        </a:defRPr>
      </a:lvl3pPr>
      <a:lvl4pPr marL="719138" indent="-179388" algn="l" rtl="0" eaLnBrk="0" fontAlgn="base" hangingPunct="0">
        <a:lnSpc>
          <a:spcPts val="1675"/>
        </a:lnSpc>
        <a:spcBef>
          <a:spcPts val="150"/>
        </a:spcBef>
        <a:spcAft>
          <a:spcPts val="15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chemeClr val="tx1"/>
          </a:solidFill>
          <a:latin typeface="+mj-lt"/>
        </a:defRPr>
      </a:lvl4pPr>
      <a:lvl5pPr marL="900113" indent="-180975" algn="l" rtl="0" eaLnBrk="0" fontAlgn="base" hangingPunct="0">
        <a:lnSpc>
          <a:spcPts val="1675"/>
        </a:lnSpc>
        <a:spcBef>
          <a:spcPts val="100"/>
        </a:spcBef>
        <a:spcAft>
          <a:spcPts val="100"/>
        </a:spcAft>
        <a:buClr>
          <a:schemeClr val="tx2"/>
        </a:buClr>
        <a:buSzPct val="110000"/>
        <a:buFont typeface="Arial" charset="0"/>
        <a:buChar char="•"/>
        <a:defRPr sz="1400">
          <a:solidFill>
            <a:srgbClr val="000000"/>
          </a:solidFill>
          <a:latin typeface="+mn-lt"/>
        </a:defRPr>
      </a:lvl5pPr>
      <a:lvl6pPr marL="21701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6pPr>
      <a:lvl7pPr marL="26273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7pPr>
      <a:lvl8pPr marL="30845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8pPr>
      <a:lvl9pPr marL="3541713" indent="-182563" algn="l" rtl="0" eaLnBrk="1" fontAlgn="base" hangingPunct="1">
        <a:spcBef>
          <a:spcPct val="20000"/>
        </a:spcBef>
        <a:spcAft>
          <a:spcPct val="20000"/>
        </a:spcAft>
        <a:buClr>
          <a:srgbClr val="000000"/>
        </a:buClr>
        <a:buSzPct val="110000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557350" y="4817350"/>
            <a:ext cx="4608513" cy="498598"/>
          </a:xfrm>
        </p:spPr>
        <p:txBody>
          <a:bodyPr rtlCol="0"/>
          <a:lstStyle/>
          <a:p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Engineer – Deepak T D</a:t>
            </a:r>
            <a:br>
              <a:rPr lang="en-US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Report date- 27/07/2024</a:t>
            </a:r>
          </a:p>
        </p:txBody>
      </p:sp>
      <p:sp>
        <p:nvSpPr>
          <p:cNvPr id="15363" name="Subtitle 4"/>
          <p:cNvSpPr>
            <a:spLocks noGrp="1"/>
          </p:cNvSpPr>
          <p:nvPr>
            <p:ph type="subTitle" sz="quarter" idx="1"/>
          </p:nvPr>
        </p:nvSpPr>
        <p:spPr>
          <a:xfrm>
            <a:off x="468312" y="3359150"/>
            <a:ext cx="8326771" cy="358775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2X6 Herringbone Milking Parlor – Installation Report</a:t>
            </a:r>
          </a:p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Project – Indian Cane Power Ltd Karnataka</a:t>
            </a:r>
          </a:p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Installed by – GEN Engineering</a:t>
            </a:r>
          </a:p>
          <a:p>
            <a:pPr eaLnBrk="1" hangingPunct="1"/>
            <a:endParaRPr lang="en-IN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Previous condition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E21DDBA-1106-0BDF-AE85-D3241E2EB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991734"/>
            <a:ext cx="3967843" cy="529045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27EEF40-7BA1-891E-828A-9579CD9C91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377" y="991734"/>
            <a:ext cx="3967843" cy="529045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Previous condition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391C84-725F-4D96-8D81-C2B41085E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003831"/>
            <a:ext cx="3948274" cy="52643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C37FFA-BB32-5402-A821-C351C6693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77" y="1003831"/>
            <a:ext cx="3948273" cy="526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654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Previous condition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69C127-0827-849E-893A-288C394708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92" y="1856792"/>
            <a:ext cx="4192555" cy="3144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94A43A-38D1-6074-E18A-B27B27822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355" y="1856792"/>
            <a:ext cx="4192555" cy="31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8108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2B3A5-DF53-A9E4-9AA8-BB2E27E83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051606"/>
            <a:ext cx="3878036" cy="5170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4954555" y="1987420"/>
            <a:ext cx="32563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kumimoji="0" lang="en-I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Vacuum pump Installed with vacuum regulator and vacuum </a:t>
            </a:r>
            <a:r>
              <a:rPr kumimoji="0" lang="en-I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guage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2724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1875454" y="1057756"/>
            <a:ext cx="70166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kumimoji="0" lang="en-I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Automatic CIP System Installed completely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D91FAE-BF21-C0E8-2222-BFED027B6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46" y="1576874"/>
            <a:ext cx="6204323" cy="46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5856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1726165" y="1067087"/>
            <a:ext cx="70166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kumimoji="0" lang="en-IN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Sinetherm</a:t>
            </a:r>
            <a:r>
              <a:rPr kumimoji="0" lang="en-IN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Installed successfully and working fine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393FA-662E-EDC0-D376-1D9414A0B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09" y="1529542"/>
            <a:ext cx="6394581" cy="47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856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1063690" y="1014500"/>
            <a:ext cx="70166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>
                <a:latin typeface="+mj-lt"/>
              </a:rPr>
              <a:t>DB Power supply </a:t>
            </a:r>
            <a:r>
              <a:rPr lang="en-IN" sz="2000" kern="0" dirty="0" err="1">
                <a:latin typeface="+mj-lt"/>
              </a:rPr>
              <a:t>Dpnet</a:t>
            </a:r>
            <a:r>
              <a:rPr lang="en-IN" sz="2000" kern="0" dirty="0">
                <a:latin typeface="+mj-lt"/>
              </a:rPr>
              <a:t> Standby and DMS 21 Gateway installed successfully and working fine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635E8E-0FC6-A1BA-8B25-2545193B9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85" y="1704538"/>
            <a:ext cx="6137275" cy="460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665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948962" y="1014500"/>
            <a:ext cx="70166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 err="1">
                <a:latin typeface="+mj-lt"/>
              </a:rPr>
              <a:t>Mik</a:t>
            </a:r>
            <a:r>
              <a:rPr lang="en-IN" sz="2000" kern="0" dirty="0">
                <a:latin typeface="+mj-lt"/>
              </a:rPr>
              <a:t> transfer system installed successfully and working fine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BE5C05-1C42-A8DB-5605-692957307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82" y="1483567"/>
            <a:ext cx="6394581" cy="47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9855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948962" y="1014500"/>
            <a:ext cx="70166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>
                <a:latin typeface="+mj-lt"/>
              </a:rPr>
              <a:t>Entry gate and exit gates are installed successfully and working fine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8C42E-73D0-966D-63B4-734F9B7C0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" y="1728852"/>
            <a:ext cx="5666790" cy="4250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955403-5DC4-8B96-0567-2E5570962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124" y="1728852"/>
            <a:ext cx="3187570" cy="425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9276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1447C7-60B0-45ED-9A96-4CB213726DF1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FCF9D-B534-F0D0-61C9-9DEEBCB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Current condition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DA28B-33B2-E6DD-78F9-4BC27E4AA527}"/>
              </a:ext>
            </a:extLst>
          </p:cNvPr>
          <p:cNvSpPr txBox="1"/>
          <p:nvPr/>
        </p:nvSpPr>
        <p:spPr>
          <a:xfrm>
            <a:off x="946385" y="911863"/>
            <a:ext cx="701661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tx2"/>
              </a:buClr>
              <a:buSzPct val="110000"/>
              <a:buFont typeface="Arial" pitchFamily="34" charset="0"/>
              <a:buNone/>
              <a:tabLst/>
            </a:pPr>
            <a:r>
              <a:rPr lang="en-IN" sz="2000" kern="0" dirty="0">
                <a:latin typeface="+mj-lt"/>
              </a:rPr>
              <a:t>Entire milking </a:t>
            </a:r>
            <a:r>
              <a:rPr lang="en-IN" sz="2000" kern="0" dirty="0" err="1">
                <a:latin typeface="+mj-lt"/>
              </a:rPr>
              <a:t>parlor</a:t>
            </a:r>
            <a:r>
              <a:rPr lang="en-IN" sz="2000" kern="0" dirty="0">
                <a:latin typeface="+mj-lt"/>
              </a:rPr>
              <a:t> Installation is complete and </a:t>
            </a:r>
            <a:r>
              <a:rPr lang="en-IN" sz="2000" kern="0" dirty="0" err="1">
                <a:latin typeface="+mj-lt"/>
              </a:rPr>
              <a:t>parlor</a:t>
            </a:r>
            <a:r>
              <a:rPr lang="en-IN" sz="2000" kern="0" dirty="0">
                <a:latin typeface="+mj-lt"/>
              </a:rPr>
              <a:t> is ready for milking</a:t>
            </a:r>
            <a:endParaRPr kumimoji="0" lang="en-I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473AD-FC48-90C9-F397-AF78E7BBC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57" y="1527416"/>
            <a:ext cx="6411473" cy="48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7485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5742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N_External_Template">
  <a:themeElements>
    <a:clrScheme name="GEA CD2008">
      <a:dk1>
        <a:srgbClr val="000000"/>
      </a:dk1>
      <a:lt1>
        <a:srgbClr val="FFFFFF"/>
      </a:lt1>
      <a:dk2>
        <a:srgbClr val="878787"/>
      </a:dk2>
      <a:lt2>
        <a:srgbClr val="FFFFFF"/>
      </a:lt2>
      <a:accent1>
        <a:srgbClr val="878787"/>
      </a:accent1>
      <a:accent2>
        <a:srgbClr val="004E8F"/>
      </a:accent2>
      <a:accent3>
        <a:srgbClr val="005645"/>
      </a:accent3>
      <a:accent4>
        <a:srgbClr val="EE7D11"/>
      </a:accent4>
      <a:accent5>
        <a:srgbClr val="009534"/>
      </a:accent5>
      <a:accent6>
        <a:srgbClr val="FABA00"/>
      </a:accent6>
      <a:hlink>
        <a:srgbClr val="878787"/>
      </a:hlink>
      <a:folHlink>
        <a:srgbClr val="878787"/>
      </a:folHlink>
    </a:clrScheme>
    <a:fontScheme name="Huppmann-TBS Wo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tx2"/>
          </a:buClr>
          <a:buSzPct val="110000"/>
          <a:buFont typeface="Arial" pitchFamily="34" charset="0"/>
          <a:buNone/>
          <a:tabLst/>
          <a:defRPr kumimoji="0" sz="2000" b="0" i="0" u="none" strike="noStrike" kern="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8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FFCC00"/>
        </a:accent1>
        <a:accent2>
          <a:srgbClr val="005FA9"/>
        </a:accent2>
        <a:accent3>
          <a:srgbClr val="FFFFFF"/>
        </a:accent3>
        <a:accent4>
          <a:srgbClr val="1F1F1F"/>
        </a:accent4>
        <a:accent5>
          <a:srgbClr val="FFE2AA"/>
        </a:accent5>
        <a:accent6>
          <a:srgbClr val="005599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9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005FA9"/>
        </a:accent1>
        <a:accent2>
          <a:srgbClr val="FFCC00"/>
        </a:accent2>
        <a:accent3>
          <a:srgbClr val="FFFFFF"/>
        </a:accent3>
        <a:accent4>
          <a:srgbClr val="1F1F1F"/>
        </a:accent4>
        <a:accent5>
          <a:srgbClr val="AAB6D1"/>
        </a:accent5>
        <a:accent6>
          <a:srgbClr val="E7B900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N_External_Template">
  <a:themeElements>
    <a:clrScheme name="GEA CD2008">
      <a:dk1>
        <a:srgbClr val="000000"/>
      </a:dk1>
      <a:lt1>
        <a:srgbClr val="FFFFFF"/>
      </a:lt1>
      <a:dk2>
        <a:srgbClr val="878787"/>
      </a:dk2>
      <a:lt2>
        <a:srgbClr val="FFFFFF"/>
      </a:lt2>
      <a:accent1>
        <a:srgbClr val="878787"/>
      </a:accent1>
      <a:accent2>
        <a:srgbClr val="004E8F"/>
      </a:accent2>
      <a:accent3>
        <a:srgbClr val="005645"/>
      </a:accent3>
      <a:accent4>
        <a:srgbClr val="EE7D11"/>
      </a:accent4>
      <a:accent5>
        <a:srgbClr val="009534"/>
      </a:accent5>
      <a:accent6>
        <a:srgbClr val="FABA00"/>
      </a:accent6>
      <a:hlink>
        <a:srgbClr val="878787"/>
      </a:hlink>
      <a:folHlink>
        <a:srgbClr val="878787"/>
      </a:folHlink>
    </a:clrScheme>
    <a:fontScheme name="Huppmann-TBS Wo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/>
      </a:spPr>
      <a:bodyPr rtlCol="0"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tx2"/>
          </a:buClr>
          <a:buSzPct val="110000"/>
          <a:buFont typeface="Arial" pitchFamily="34" charset="0"/>
          <a:buNone/>
          <a:tabLst/>
          <a:defRPr kumimoji="0" sz="2000" b="0" i="0" u="none" strike="noStrike" kern="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n-ea"/>
            <a:cs typeface="+mn-cs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8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FFCC00"/>
        </a:accent1>
        <a:accent2>
          <a:srgbClr val="005FA9"/>
        </a:accent2>
        <a:accent3>
          <a:srgbClr val="FFFFFF"/>
        </a:accent3>
        <a:accent4>
          <a:srgbClr val="1F1F1F"/>
        </a:accent4>
        <a:accent5>
          <a:srgbClr val="FFE2AA"/>
        </a:accent5>
        <a:accent6>
          <a:srgbClr val="005599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9">
        <a:dk1>
          <a:srgbClr val="262626"/>
        </a:dk1>
        <a:lt1>
          <a:srgbClr val="FFFFFF"/>
        </a:lt1>
        <a:dk2>
          <a:srgbClr val="FFFFFF"/>
        </a:dk2>
        <a:lt2>
          <a:srgbClr val="808080"/>
        </a:lt2>
        <a:accent1>
          <a:srgbClr val="005FA9"/>
        </a:accent1>
        <a:accent2>
          <a:srgbClr val="FFCC00"/>
        </a:accent2>
        <a:accent3>
          <a:srgbClr val="FFFFFF"/>
        </a:accent3>
        <a:accent4>
          <a:srgbClr val="1F1F1F"/>
        </a:accent4>
        <a:accent5>
          <a:srgbClr val="AAB6D1"/>
        </a:accent5>
        <a:accent6>
          <a:srgbClr val="E7B900"/>
        </a:accent6>
        <a:hlink>
          <a:srgbClr val="FF6600"/>
        </a:hlink>
        <a:folHlink>
          <a:srgbClr val="00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1216</TotalTime>
  <Words>128</Words>
  <Application>Microsoft Office PowerPoint</Application>
  <PresentationFormat>On-screen Show (4:3)</PresentationFormat>
  <Paragraphs>33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1_Standarddesign</vt:lpstr>
      <vt:lpstr>EN_External_Template</vt:lpstr>
      <vt:lpstr>1_EN_External_Template</vt:lpstr>
      <vt:lpstr>Engineer – Deepak T D Report date- 27/07/2024</vt:lpstr>
      <vt:lpstr>Previous condition</vt:lpstr>
      <vt:lpstr>Previous condition</vt:lpstr>
      <vt:lpstr>Previous condition</vt:lpstr>
      <vt:lpstr>Current condition</vt:lpstr>
      <vt:lpstr>Current condition</vt:lpstr>
      <vt:lpstr>Current condition</vt:lpstr>
      <vt:lpstr>Current condition</vt:lpstr>
      <vt:lpstr>Current condition</vt:lpstr>
      <vt:lpstr>Current condition</vt:lpstr>
      <vt:lpstr>Current condition</vt:lpstr>
      <vt:lpstr>PowerPoint Presentation</vt:lpstr>
    </vt:vector>
  </TitlesOfParts>
  <Company>Westfalia Separator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Jens Hofmann</dc:creator>
  <cp:lastModifiedBy>GEN Engineering</cp:lastModifiedBy>
  <cp:revision>188</cp:revision>
  <dcterms:created xsi:type="dcterms:W3CDTF">2003-09-03T00:06:15Z</dcterms:created>
  <dcterms:modified xsi:type="dcterms:W3CDTF">2024-07-27T03:09:15Z</dcterms:modified>
</cp:coreProperties>
</file>